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7" r:id="rId4"/>
    <p:sldId id="259" r:id="rId5"/>
    <p:sldId id="260" r:id="rId6"/>
    <p:sldId id="264" r:id="rId7"/>
    <p:sldId id="263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165" autoAdjust="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39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10160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r>
              <a:rPr lang="ru-RU" sz="1800">
                <a:solidFill>
                  <a:srgbClr val="476FD6"/>
                </a:solidFill>
                <a:ea typeface="Roboto Slab" pitchFamily="34" charset="-122"/>
              </a:rPr>
              <a:t>увалы</a:t>
            </a:r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6319600" y="220424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ru-RU" sz="6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ПАРК ЗВЕЗДНЫЕ</a:t>
            </a:r>
          </a:p>
        </p:txBody>
      </p:sp>
      <p:sp>
        <p:nvSpPr>
          <p:cNvPr id="6" name="Text 3"/>
          <p:cNvSpPr/>
          <p:nvPr/>
        </p:nvSpPr>
        <p:spPr>
          <a:xfrm>
            <a:off x="6319599" y="40427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31359" y="7250272"/>
            <a:ext cx="310276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ru-RU" sz="2600" b="1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Кринжули</a:t>
            </a:r>
            <a:r>
              <a:rPr lang="ru-RU" sz="2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 шляпах</a:t>
            </a:r>
            <a:endParaRPr lang="en-US" sz="26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486670B-623A-46B1-B41F-D990A4529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149"/>
            <a:ext cx="5676624" cy="85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4873969B-7623-4B6F-9BD4-E501306B5306}"/>
              </a:ext>
            </a:extLst>
          </p:cNvPr>
          <p:cNvSpPr/>
          <p:nvPr/>
        </p:nvSpPr>
        <p:spPr>
          <a:xfrm>
            <a:off x="6319600" y="2951718"/>
            <a:ext cx="7477601" cy="6728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ru-RU" sz="6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УВАЛЫ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100005D-3B3F-43B5-8ECD-B2FA358C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456" y="7444701"/>
            <a:ext cx="126682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833199" y="3283513"/>
            <a:ext cx="9306401" cy="9849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5000" b="1" dirty="0">
                <a:solidFill>
                  <a:srgbClr val="476FD6"/>
                </a:solidFill>
                <a:ea typeface="Roboto Slab" pitchFamily="34" charset="-122"/>
              </a:rPr>
              <a:t>Проблематика</a:t>
            </a:r>
            <a:endParaRPr lang="en-US" sz="5000" b="1" dirty="0"/>
          </a:p>
        </p:txBody>
      </p:sp>
      <p:sp>
        <p:nvSpPr>
          <p:cNvPr id="6" name="Shape 3"/>
          <p:cNvSpPr/>
          <p:nvPr/>
        </p:nvSpPr>
        <p:spPr>
          <a:xfrm>
            <a:off x="833199" y="4969931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DEE7F7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5482561"/>
            <a:ext cx="386619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4000" b="1" dirty="0">
                <a:solidFill>
                  <a:srgbClr val="476FD6"/>
                </a:solidFill>
                <a:ea typeface="Roboto Slab" pitchFamily="34" charset="-122"/>
              </a:rPr>
              <a:t>Проблема</a:t>
            </a:r>
            <a:endParaRPr lang="en-US" sz="4000" b="1" dirty="0"/>
          </a:p>
        </p:txBody>
      </p:sp>
      <p:sp>
        <p:nvSpPr>
          <p:cNvPr id="8" name="Text 5"/>
          <p:cNvSpPr/>
          <p:nvPr/>
        </p:nvSpPr>
        <p:spPr>
          <a:xfrm>
            <a:off x="1055370" y="6178127"/>
            <a:ext cx="4319944" cy="984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Отсутствие системы для участия граждан в жизни города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5597485" y="4969931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DEE7F7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54933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4000" b="1" dirty="0">
                <a:solidFill>
                  <a:srgbClr val="476FD6"/>
                </a:solidFill>
                <a:ea typeface="Roboto Slab" pitchFamily="34" charset="-122"/>
              </a:rPr>
              <a:t>Решение</a:t>
            </a:r>
            <a:endParaRPr lang="en-US" sz="4000" b="1" dirty="0"/>
          </a:p>
        </p:txBody>
      </p:sp>
      <p:sp>
        <p:nvSpPr>
          <p:cNvPr id="11" name="Text 8"/>
          <p:cNvSpPr/>
          <p:nvPr/>
        </p:nvSpPr>
        <p:spPr>
          <a:xfrm>
            <a:off x="5819656" y="6242681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системы для участия граждан в жизни города 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70A3C-6752-4D12-9985-8E379983EB17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7D3599E-DDB9-4A33-BAC7-ECFB908C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69735" y="-2619027"/>
            <a:ext cx="18569870" cy="109400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950098" y="2132444"/>
            <a:ext cx="4767483" cy="681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64"/>
              </a:lnSpc>
              <a:buNone/>
            </a:pPr>
            <a:r>
              <a:rPr lang="ru-RU" sz="5000" b="1" dirty="0">
                <a:solidFill>
                  <a:srgbClr val="476FD6"/>
                </a:solidFill>
                <a:ea typeface="Roboto Slab" pitchFamily="34" charset="-122"/>
              </a:rPr>
              <a:t>Задачи проекта</a:t>
            </a:r>
            <a:endParaRPr lang="en-US" sz="5000" b="1" dirty="0"/>
          </a:p>
        </p:txBody>
      </p:sp>
      <p:sp>
        <p:nvSpPr>
          <p:cNvPr id="6" name="Shape 3"/>
          <p:cNvSpPr/>
          <p:nvPr/>
        </p:nvSpPr>
        <p:spPr>
          <a:xfrm>
            <a:off x="976920" y="3036446"/>
            <a:ext cx="32980" cy="3977521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7" name="Shape 4"/>
          <p:cNvSpPr/>
          <p:nvPr/>
        </p:nvSpPr>
        <p:spPr>
          <a:xfrm>
            <a:off x="1179148" y="3334638"/>
            <a:ext cx="578048" cy="32980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8" name="Shape 5"/>
          <p:cNvSpPr/>
          <p:nvPr/>
        </p:nvSpPr>
        <p:spPr>
          <a:xfrm>
            <a:off x="807554" y="3165391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DEE7F7"/>
          </a:solidFill>
          <a:ln/>
        </p:spPr>
      </p:sp>
      <p:sp>
        <p:nvSpPr>
          <p:cNvPr id="9" name="Text 6"/>
          <p:cNvSpPr/>
          <p:nvPr/>
        </p:nvSpPr>
        <p:spPr>
          <a:xfrm>
            <a:off x="942214" y="3196347"/>
            <a:ext cx="102156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26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12" name="Shape 9"/>
          <p:cNvSpPr/>
          <p:nvPr/>
        </p:nvSpPr>
        <p:spPr>
          <a:xfrm>
            <a:off x="1179148" y="4715525"/>
            <a:ext cx="578048" cy="32980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3" name="Shape 10"/>
          <p:cNvSpPr/>
          <p:nvPr/>
        </p:nvSpPr>
        <p:spPr>
          <a:xfrm>
            <a:off x="807554" y="4546278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DEE7F7"/>
          </a:solidFill>
          <a:ln/>
        </p:spPr>
      </p:sp>
      <p:sp>
        <p:nvSpPr>
          <p:cNvPr id="14" name="Text 11"/>
          <p:cNvSpPr/>
          <p:nvPr/>
        </p:nvSpPr>
        <p:spPr>
          <a:xfrm>
            <a:off x="924950" y="4577234"/>
            <a:ext cx="13680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24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901679" y="4582473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Учет потребностей граждан</a:t>
            </a:r>
            <a:endParaRPr lang="en-US" sz="2700" dirty="0"/>
          </a:p>
        </p:txBody>
      </p:sp>
      <p:sp>
        <p:nvSpPr>
          <p:cNvPr id="17" name="Shape 14"/>
          <p:cNvSpPr/>
          <p:nvPr/>
        </p:nvSpPr>
        <p:spPr>
          <a:xfrm>
            <a:off x="1179148" y="6096412"/>
            <a:ext cx="578048" cy="32980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8" name="Shape 15"/>
          <p:cNvSpPr/>
          <p:nvPr/>
        </p:nvSpPr>
        <p:spPr>
          <a:xfrm>
            <a:off x="807554" y="5927164"/>
            <a:ext cx="371594" cy="371594"/>
          </a:xfrm>
          <a:prstGeom prst="roundRect">
            <a:avLst>
              <a:gd name="adj" fmla="val 26668"/>
            </a:avLst>
          </a:prstGeom>
          <a:solidFill>
            <a:srgbClr val="DEE7F7"/>
          </a:solidFill>
          <a:ln/>
        </p:spPr>
      </p:sp>
      <p:sp>
        <p:nvSpPr>
          <p:cNvPr id="19" name="Text 16"/>
          <p:cNvSpPr/>
          <p:nvPr/>
        </p:nvSpPr>
        <p:spPr>
          <a:xfrm>
            <a:off x="926378" y="5958121"/>
            <a:ext cx="133826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38"/>
              </a:lnSpc>
              <a:buNone/>
            </a:pPr>
            <a:r>
              <a:rPr lang="en-US" sz="26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1901679" y="5963359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 интересов населения</a:t>
            </a:r>
            <a:endParaRPr lang="en-US" sz="27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1810498-EB41-4FA6-9C1E-14FC0B8A36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83095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AutoShape 4">
            <a:extLst>
              <a:ext uri="{FF2B5EF4-FFF2-40B4-BE49-F238E27FC236}">
                <a16:creationId xmlns:a16="http://schemas.microsoft.com/office/drawing/2014/main" id="{32D8535E-52CC-471E-8461-6AF183325E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35495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66424DB3-C4B9-4074-A8FB-2F4E7B83C569}"/>
              </a:ext>
            </a:extLst>
          </p:cNvPr>
          <p:cNvSpPr/>
          <p:nvPr/>
        </p:nvSpPr>
        <p:spPr>
          <a:xfrm>
            <a:off x="8076448" y="2112124"/>
            <a:ext cx="5351051" cy="6814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64"/>
              </a:lnSpc>
              <a:buNone/>
            </a:pPr>
            <a:r>
              <a:rPr lang="ru-RU" sz="5000" b="1" dirty="0">
                <a:solidFill>
                  <a:srgbClr val="476FD6"/>
                </a:solidFill>
                <a:ea typeface="Roboto Slab" pitchFamily="34" charset="-122"/>
              </a:rPr>
              <a:t>Решение</a:t>
            </a:r>
            <a:endParaRPr lang="en-US" sz="5000" b="1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99D7AC5A-AD95-44C1-A94F-CDFB6CD68A86}"/>
              </a:ext>
            </a:extLst>
          </p:cNvPr>
          <p:cNvSpPr/>
          <p:nvPr/>
        </p:nvSpPr>
        <p:spPr>
          <a:xfrm>
            <a:off x="1937952" y="3238614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Участие граждан в управлении</a:t>
            </a:r>
          </a:p>
        </p:txBody>
      </p:sp>
      <p:sp>
        <p:nvSpPr>
          <p:cNvPr id="41" name="Text 12">
            <a:extLst>
              <a:ext uri="{FF2B5EF4-FFF2-40B4-BE49-F238E27FC236}">
                <a16:creationId xmlns:a16="http://schemas.microsoft.com/office/drawing/2014/main" id="{FDF7531C-1AB6-46C0-894F-FE817BBD24E5}"/>
              </a:ext>
            </a:extLst>
          </p:cNvPr>
          <p:cNvSpPr/>
          <p:nvPr/>
        </p:nvSpPr>
        <p:spPr>
          <a:xfrm>
            <a:off x="1978592" y="3584054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города</a:t>
            </a:r>
          </a:p>
        </p:txBody>
      </p:sp>
      <p:sp>
        <p:nvSpPr>
          <p:cNvPr id="42" name="Text 12">
            <a:extLst>
              <a:ext uri="{FF2B5EF4-FFF2-40B4-BE49-F238E27FC236}">
                <a16:creationId xmlns:a16="http://schemas.microsoft.com/office/drawing/2014/main" id="{0DA9017F-0F8B-481D-8112-2FA31B0D2324}"/>
              </a:ext>
            </a:extLst>
          </p:cNvPr>
          <p:cNvSpPr/>
          <p:nvPr/>
        </p:nvSpPr>
        <p:spPr>
          <a:xfrm>
            <a:off x="8023792" y="3197221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Создание площадки с возможностью</a:t>
            </a:r>
          </a:p>
          <a:p>
            <a:pPr marL="0" indent="0" algn="l">
              <a:lnSpc>
                <a:spcPts val="2032"/>
              </a:lnSpc>
              <a:buNone/>
            </a:pPr>
            <a:endParaRPr lang="ru-RU" sz="2700" dirty="0"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43" name="Text 12">
            <a:extLst>
              <a:ext uri="{FF2B5EF4-FFF2-40B4-BE49-F238E27FC236}">
                <a16:creationId xmlns:a16="http://schemas.microsoft.com/office/drawing/2014/main" id="{2FD73ECB-2C63-4D56-AD15-98C672595877}"/>
              </a:ext>
            </a:extLst>
          </p:cNvPr>
          <p:cNvSpPr/>
          <p:nvPr/>
        </p:nvSpPr>
        <p:spPr>
          <a:xfrm>
            <a:off x="8064432" y="3593461"/>
            <a:ext cx="2064425" cy="258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32"/>
              </a:lnSpc>
              <a:buNone/>
            </a:pPr>
            <a:r>
              <a:rPr lang="ru-RU" sz="27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прозрачного голосования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608291" y="738386"/>
            <a:ext cx="846058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5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Основные</a:t>
            </a:r>
            <a:r>
              <a:rPr lang="ru-RU" sz="50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ru-RU" sz="5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характеристики</a:t>
            </a:r>
            <a:endParaRPr lang="en-US" sz="5000" b="1" dirty="0"/>
          </a:p>
        </p:txBody>
      </p:sp>
      <p:sp>
        <p:nvSpPr>
          <p:cNvPr id="9" name="Text 7"/>
          <p:cNvSpPr/>
          <p:nvPr/>
        </p:nvSpPr>
        <p:spPr>
          <a:xfrm>
            <a:off x="4740113" y="34932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Удобства использование</a:t>
            </a:r>
            <a:endParaRPr lang="en-US" sz="28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8BAFF91B-15B2-4B49-BEB3-9620F8350DB6}"/>
              </a:ext>
            </a:extLst>
          </p:cNvPr>
          <p:cNvSpPr/>
          <p:nvPr/>
        </p:nvSpPr>
        <p:spPr>
          <a:xfrm>
            <a:off x="4862033" y="615779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Широкий выбор</a:t>
            </a:r>
            <a:endParaRPr 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95D389-A530-43CB-9587-1CE71D0C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787" y="0"/>
            <a:ext cx="464661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3">
            <a:extLst>
              <a:ext uri="{FF2B5EF4-FFF2-40B4-BE49-F238E27FC236}">
                <a16:creationId xmlns:a16="http://schemas.microsoft.com/office/drawing/2014/main" id="{AAB883C0-13B7-44C8-9B69-187520C36334}"/>
              </a:ext>
            </a:extLst>
          </p:cNvPr>
          <p:cNvSpPr/>
          <p:nvPr/>
        </p:nvSpPr>
        <p:spPr>
          <a:xfrm>
            <a:off x="641856" y="29445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9000" dirty="0">
                <a:solidFill>
                  <a:srgbClr val="476FD6"/>
                </a:solidFill>
                <a:ea typeface="Roboto Slab" pitchFamily="34" charset="-122"/>
              </a:rPr>
              <a:t>01</a:t>
            </a:r>
            <a:endParaRPr lang="en-US" sz="90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FE64F358-BDE2-47BD-8076-94C384448962}"/>
              </a:ext>
            </a:extLst>
          </p:cNvPr>
          <p:cNvSpPr/>
          <p:nvPr/>
        </p:nvSpPr>
        <p:spPr>
          <a:xfrm>
            <a:off x="4838581" y="29445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9000" dirty="0">
                <a:solidFill>
                  <a:srgbClr val="476FD6"/>
                </a:solidFill>
                <a:ea typeface="Roboto Slab" pitchFamily="34" charset="-122"/>
              </a:rPr>
              <a:t>02</a:t>
            </a:r>
            <a:endParaRPr lang="en-US" sz="90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ADC38841-DBF6-46DE-80EE-5E1843F76A79}"/>
              </a:ext>
            </a:extLst>
          </p:cNvPr>
          <p:cNvSpPr/>
          <p:nvPr/>
        </p:nvSpPr>
        <p:spPr>
          <a:xfrm>
            <a:off x="608291" y="5619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9000" dirty="0">
                <a:solidFill>
                  <a:srgbClr val="476FD6"/>
                </a:solidFill>
                <a:ea typeface="Roboto Slab" pitchFamily="34" charset="-122"/>
              </a:rPr>
              <a:t>03</a:t>
            </a:r>
            <a:endParaRPr lang="en-US" sz="900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41D2BD2D-EC90-4D02-BA76-33E5DC463C99}"/>
              </a:ext>
            </a:extLst>
          </p:cNvPr>
          <p:cNvSpPr/>
          <p:nvPr/>
        </p:nvSpPr>
        <p:spPr>
          <a:xfrm>
            <a:off x="4862033" y="5619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9000" dirty="0">
                <a:solidFill>
                  <a:srgbClr val="476FD6"/>
                </a:solidFill>
                <a:ea typeface="Roboto Slab" pitchFamily="34" charset="-122"/>
              </a:rPr>
              <a:t>04</a:t>
            </a:r>
            <a:endParaRPr lang="en-US" sz="90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8E31CD9B-91C7-49C5-A918-A618CA00B53C}"/>
              </a:ext>
            </a:extLst>
          </p:cNvPr>
          <p:cNvSpPr/>
          <p:nvPr/>
        </p:nvSpPr>
        <p:spPr>
          <a:xfrm>
            <a:off x="495773" y="618827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 и отчетность</a:t>
            </a:r>
            <a:endParaRPr lang="en-US" sz="2800" dirty="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9C55F115-DE63-4407-864F-60E0D6825F5E}"/>
              </a:ext>
            </a:extLst>
          </p:cNvPr>
          <p:cNvSpPr/>
          <p:nvPr/>
        </p:nvSpPr>
        <p:spPr>
          <a:xfrm>
            <a:off x="495773" y="346702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280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Легкость интеграции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583123" y="1440066"/>
            <a:ext cx="52189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55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Работа модуля</a:t>
            </a:r>
            <a:endParaRPr lang="en-US" sz="5500" b="1" dirty="0"/>
          </a:p>
        </p:txBody>
      </p:sp>
      <p:sp>
        <p:nvSpPr>
          <p:cNvPr id="6" name="Shape 3"/>
          <p:cNvSpPr/>
          <p:nvPr/>
        </p:nvSpPr>
        <p:spPr>
          <a:xfrm>
            <a:off x="4608844" y="269915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7" name="Text 4"/>
          <p:cNvSpPr/>
          <p:nvPr/>
        </p:nvSpPr>
        <p:spPr>
          <a:xfrm>
            <a:off x="4790057" y="2702729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330958" y="2775477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Анализ системы</a:t>
            </a:r>
            <a:endParaRPr lang="en-US" sz="3000" b="1" dirty="0"/>
          </a:p>
        </p:txBody>
      </p:sp>
      <p:sp>
        <p:nvSpPr>
          <p:cNvPr id="9" name="Text 6"/>
          <p:cNvSpPr/>
          <p:nvPr/>
        </p:nvSpPr>
        <p:spPr>
          <a:xfrm>
            <a:off x="5330957" y="3255894"/>
            <a:ext cx="338304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Системы анализирует результаты голосования составляет отчетность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393877" y="2710349"/>
            <a:ext cx="490235" cy="458272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1" name="Text 8"/>
          <p:cNvSpPr/>
          <p:nvPr/>
        </p:nvSpPr>
        <p:spPr>
          <a:xfrm>
            <a:off x="9501206" y="2710349"/>
            <a:ext cx="264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0065444" y="2744997"/>
            <a:ext cx="380765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000" b="1" dirty="0">
                <a:solidFill>
                  <a:srgbClr val="476FD6"/>
                </a:solidFill>
                <a:ea typeface="Roboto Slab" pitchFamily="34" charset="-122"/>
              </a:rPr>
              <a:t>Возможность голосовать из дома</a:t>
            </a:r>
            <a:endParaRPr lang="en-US" sz="3000" b="1" dirty="0"/>
          </a:p>
        </p:txBody>
      </p:sp>
      <p:sp>
        <p:nvSpPr>
          <p:cNvPr id="13" name="Text 10"/>
          <p:cNvSpPr/>
          <p:nvPr/>
        </p:nvSpPr>
        <p:spPr>
          <a:xfrm>
            <a:off x="10065444" y="3572600"/>
            <a:ext cx="4352558" cy="12890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Любому жителю своего города горазда удобнее голосовать из дома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4582535" y="490823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15" name="Text 12"/>
          <p:cNvSpPr/>
          <p:nvPr/>
        </p:nvSpPr>
        <p:spPr>
          <a:xfrm>
            <a:off x="4742436" y="4927046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304649" y="498455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ru-RU" sz="3000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Ознакомление с </a:t>
            </a:r>
          </a:p>
          <a:p>
            <a:pPr marL="0" indent="0">
              <a:lnSpc>
                <a:spcPts val="2734"/>
              </a:lnSpc>
              <a:buNone/>
            </a:pPr>
            <a:r>
              <a:rPr lang="ru-RU" sz="3000" b="1" dirty="0">
                <a:solidFill>
                  <a:srgbClr val="476FD6"/>
                </a:solidFill>
                <a:ea typeface="Roboto Slab" pitchFamily="34" charset="-122"/>
              </a:rPr>
              <a:t>Объектами голосования</a:t>
            </a:r>
            <a:endParaRPr lang="en-US" sz="3000" b="1" dirty="0"/>
          </a:p>
        </p:txBody>
      </p:sp>
      <p:sp>
        <p:nvSpPr>
          <p:cNvPr id="17" name="Text 14"/>
          <p:cNvSpPr/>
          <p:nvPr/>
        </p:nvSpPr>
        <p:spPr>
          <a:xfrm>
            <a:off x="5304648" y="5798584"/>
            <a:ext cx="4096065" cy="902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Пользователь имеет возможность увидеть пример проекта.</a:t>
            </a:r>
            <a:endParaRPr lang="en-US" sz="2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31194E4-5A11-490D-8A32-977B2DA1D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2436" y="-140678"/>
            <a:ext cx="5362575" cy="856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67978A-BB68-4FC0-881F-4123A6BD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09" y="0"/>
            <a:ext cx="13503981" cy="8229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A2D17767-7E29-4FE4-8692-93C6C58895C5}"/>
              </a:ext>
            </a:extLst>
          </p:cNvPr>
          <p:cNvSpPr/>
          <p:nvPr/>
        </p:nvSpPr>
        <p:spPr>
          <a:xfrm>
            <a:off x="4720283" y="540906"/>
            <a:ext cx="521890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ru-RU" sz="5500" dirty="0">
                <a:ea typeface="Roboto Slab" pitchFamily="34" charset="-122"/>
              </a:rPr>
              <a:t>Стек технологий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67757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-36280429" y="-19222320"/>
            <a:ext cx="53186669" cy="29917501"/>
          </a:xfrm>
          <a:prstGeom prst="rect">
            <a:avLst/>
          </a:prstGeom>
          <a:solidFill>
            <a:srgbClr val="FBFCFE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Text 2"/>
          <p:cNvSpPr/>
          <p:nvPr/>
        </p:nvSpPr>
        <p:spPr>
          <a:xfrm>
            <a:off x="2037993" y="1084420"/>
            <a:ext cx="80610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ru-RU" sz="4374" dirty="0">
                <a:solidFill>
                  <a:srgbClr val="476FD6"/>
                </a:solidFill>
                <a:ea typeface="Roboto Slab" pitchFamily="34" charset="-122"/>
              </a:rPr>
              <a:t>Участники КРИНЖУЛИ В ШЛЯПАХ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915807"/>
            <a:ext cx="10554414" cy="992505"/>
          </a:xfrm>
          <a:prstGeom prst="rect">
            <a:avLst/>
          </a:prstGeom>
          <a:solidFill>
            <a:srgbClr val="DEE7F7"/>
          </a:solidFill>
          <a:ln/>
        </p:spPr>
      </p:sp>
      <p:sp>
        <p:nvSpPr>
          <p:cNvPr id="10" name="Shape 8"/>
          <p:cNvSpPr/>
          <p:nvPr/>
        </p:nvSpPr>
        <p:spPr>
          <a:xfrm>
            <a:off x="2037993" y="5900817"/>
            <a:ext cx="10554414" cy="992505"/>
          </a:xfrm>
          <a:prstGeom prst="rect">
            <a:avLst/>
          </a:prstGeom>
          <a:solidFill>
            <a:srgbClr val="DEE7F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1" name="Text 9"/>
          <p:cNvSpPr/>
          <p:nvPr/>
        </p:nvSpPr>
        <p:spPr>
          <a:xfrm>
            <a:off x="4390964" y="3193651"/>
            <a:ext cx="2668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Анчугов Владимир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63351" y="3122533"/>
            <a:ext cx="4829056" cy="694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Фуллстак</a:t>
            </a: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, Капитан</a:t>
            </a:r>
            <a:endParaRPr lang="en-US" sz="22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58AB6BD4-A5EF-4A9D-B5C1-4D10369B2C77}"/>
              </a:ext>
            </a:extLst>
          </p:cNvPr>
          <p:cNvSpPr/>
          <p:nvPr/>
        </p:nvSpPr>
        <p:spPr>
          <a:xfrm>
            <a:off x="4390964" y="4148014"/>
            <a:ext cx="2668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Акимов Евгений</a:t>
            </a:r>
            <a:endParaRPr lang="en-US" sz="22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8630A11C-F9FE-4775-BA3A-FD16EFB25CCD}"/>
              </a:ext>
            </a:extLst>
          </p:cNvPr>
          <p:cNvSpPr/>
          <p:nvPr/>
        </p:nvSpPr>
        <p:spPr>
          <a:xfrm>
            <a:off x="7763351" y="4137856"/>
            <a:ext cx="4829056" cy="694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Верстальщик</a:t>
            </a:r>
            <a:endParaRPr lang="en-US" sz="220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EB68562C-CEB7-4162-A0B8-2C5CDB7DBF35}"/>
              </a:ext>
            </a:extLst>
          </p:cNvPr>
          <p:cNvSpPr/>
          <p:nvPr/>
        </p:nvSpPr>
        <p:spPr>
          <a:xfrm>
            <a:off x="4390964" y="5148816"/>
            <a:ext cx="2668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Кореневских Кирилл</a:t>
            </a:r>
            <a:endParaRPr lang="en-US" sz="220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E2F22A15-5374-41A5-B485-77057A719AAD}"/>
              </a:ext>
            </a:extLst>
          </p:cNvPr>
          <p:cNvSpPr/>
          <p:nvPr/>
        </p:nvSpPr>
        <p:spPr>
          <a:xfrm>
            <a:off x="7763351" y="5138658"/>
            <a:ext cx="4829056" cy="694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Веб-дизайн</a:t>
            </a:r>
            <a:endParaRPr lang="en-US" sz="22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3243AD83-24A8-4A80-BBBA-B47D89CD8C81}"/>
              </a:ext>
            </a:extLst>
          </p:cNvPr>
          <p:cNvSpPr/>
          <p:nvPr/>
        </p:nvSpPr>
        <p:spPr>
          <a:xfrm>
            <a:off x="4390964" y="6192199"/>
            <a:ext cx="26687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Кокорин Артем</a:t>
            </a:r>
            <a:endParaRPr lang="en-US" sz="2200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067524A3-D433-423C-853F-CDA7FF541A87}"/>
              </a:ext>
            </a:extLst>
          </p:cNvPr>
          <p:cNvSpPr/>
          <p:nvPr/>
        </p:nvSpPr>
        <p:spPr>
          <a:xfrm>
            <a:off x="7763351" y="6182041"/>
            <a:ext cx="4829056" cy="6943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ru-RU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</a:rPr>
              <a:t>Аналитика</a:t>
            </a:r>
            <a:endParaRPr lang="en-US" sz="2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577306-9AF6-42B7-8D33-5B9D79406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4480" y="2622947"/>
            <a:ext cx="7998776" cy="457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127</Words>
  <Application>Microsoft Office PowerPoint</Application>
  <PresentationFormat>Произвольный</PresentationFormat>
  <Paragraphs>56</Paragraphs>
  <Slides>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Roboto</vt:lpstr>
      <vt:lpstr>Roboto Slab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Владимир Анчугов</cp:lastModifiedBy>
  <cp:revision>4</cp:revision>
  <dcterms:created xsi:type="dcterms:W3CDTF">2024-04-04T09:14:36Z</dcterms:created>
  <dcterms:modified xsi:type="dcterms:W3CDTF">2024-04-05T07:42:08Z</dcterms:modified>
</cp:coreProperties>
</file>